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s/slide28.xml" ContentType="application/vnd.openxmlformats-officedocument.presentationml.slide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7432000" cy="16459200" type="custom"/>
  <p:notesSz cx="16459200" cy="2743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ype="http://schemas.openxmlformats.org/officeDocument/2006/relationships/presProps" Target="presProps.xml"/>  <Relationship Id="rId31" Type="http://schemas.openxmlformats.org/officeDocument/2006/relationships/viewProps" Target="viewProps.xml"/>  <Relationship Id="rId32" Type="http://schemas.openxmlformats.org/officeDocument/2006/relationships/theme" Target="theme/theme1.xml"/>  <Relationship Id="rId3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  <Relationship Id="rId1" Target="../slideLayouts/slideLayout1.xml" Type="http://schemas.openxmlformats.org/officeDocument/2006/relationships/slideLayout"/>  <Relationship Id="rId2" Target="../slideLayouts/slideLayout2.xml" Type="http://schemas.openxmlformats.org/officeDocument/2006/relationships/slideLayout"/>  <Relationship Id="rId3" Target="../slideLayouts/slideLayout3.xml" Type="http://schemas.openxmlformats.org/officeDocument/2006/relationships/slideLayout"/>  <Relationship Id="rId4" Target="../slideLayouts/slideLayout4.xml" Type="http://schemas.openxmlformats.org/officeDocument/2006/relationships/slideLayout"/>  <Relationship Id="rId5" Target="../slideLayouts/slideLayout5.xml" Type="http://schemas.openxmlformats.org/officeDocument/2006/relationships/slideLayout"/>  <Relationship Id="rId6" Target="../slideLayouts/slideLayout6.xml" Type="http://schemas.openxmlformats.org/officeDocument/2006/relationships/slideLayout"/>  <Relationship Id="rId7" Target="../slideLayouts/slideLayout7.xml" Type="http://schemas.openxmlformats.org/officeDocument/2006/relationships/slideLayout"/>  <Relationship Id="rId8" Target="../slideLayouts/slideLayout8.xml" Type="http://schemas.openxmlformats.org/officeDocument/2006/relationships/slideLayout"/>  <Relationship Id="rId9" Target="../slideLayouts/slideLayout9.xml" Type="http://schemas.openxmlformats.org/officeDocument/2006/relationships/slideLayout"/>  <Relationship Id="rId10" Target="../slideLayouts/slideLayout10.xml" Type="http://schemas.openxmlformats.org/officeDocument/2006/relationships/slideLayout"/>  <Relationship Id="rId11" Target="../slideLayouts/slideLayout11.xml" Type="http://schemas.openxmlformats.org/officeDocument/2006/relationships/slideLayout"/>  <Relationship Id="rId12" Target="../slideLayouts/slideLayout12.xml" Type="http://schemas.openxmlformats.org/officeDocument/2006/relationships/slideLayout"/>  <Relationship Id="rId13" Target="../slideLayouts/slideLayout13.xml" Type="http://schemas.openxmlformats.org/officeDocument/2006/relationships/slideLayout"/>  <Relationship Id="rId14" Target="../slideLayouts/slideLayout14.xml" Type="http://schemas.openxmlformats.org/officeDocument/2006/relationships/slideLayout"/>  <Relationship Id="rId15" Target="../slideLayouts/slideLayout15.xml" Type="http://schemas.openxmlformats.org/officeDocument/2006/relationships/slideLayout"/>  <Relationship Id="rId16" Target="../slideLayouts/slideLayout16.xml" Type="http://schemas.openxmlformats.org/officeDocument/2006/relationships/slideLayout"/>  <Relationship Id="rId17" Target="../slideLayouts/slideLayout17.xml" Type="http://schemas.openxmlformats.org/officeDocument/2006/relationships/slideLayout"/>  <Relationship Id="rId18" Target="../slideLayouts/slideLayout18.xml" Type="http://schemas.openxmlformats.org/officeDocument/2006/relationships/slideLayout"/>  <Relationship Id="rId19" Target="../slideLayouts/slideLayout19.xml" Type="http://schemas.openxmlformats.org/officeDocument/2006/relationships/slideLayout"/>  <Relationship Id="rId20" Target="../slideLayouts/slideLayout20.xml" Type="http://schemas.openxmlformats.org/officeDocument/2006/relationships/slideLayout"/>  <Relationship Id="rId21" Target="../slideLayouts/slideLayout21.xml" Type="http://schemas.openxmlformats.org/officeDocument/2006/relationships/slideLayout"/>  <Relationship Id="rId22" Target="../slideLayouts/slideLayout22.xml" Type="http://schemas.openxmlformats.org/officeDocument/2006/relationships/slideLayout"/>  <Relationship Id="rId23" Target="../slideLayouts/slideLayout23.xml" Type="http://schemas.openxmlformats.org/officeDocument/2006/relationships/slideLayout"/>  <Relationship Id="rId24" Target="../slideLayouts/slideLayout24.xml" Type="http://schemas.openxmlformats.org/officeDocument/2006/relationships/slideLayout"/>  <Relationship Id="rId25" Target="../slideLayouts/slideLayout25.xml" Type="http://schemas.openxmlformats.org/officeDocument/2006/relationships/slideLayout"/>  <Relationship Id="rId26" Target="../slideLayouts/slideLayout26.xml" Type="http://schemas.openxmlformats.org/officeDocument/2006/relationships/slideLayout"/>  <Relationship Id="rId27" Target="../slideLayouts/slideLayout27.xml" Type="http://schemas.openxmlformats.org/officeDocument/2006/relationships/slideLayout"/>  <Relationship Id="rId28" Target="../slideLayouts/slideLayout28.xml" Type="http://schemas.openxmlformats.org/officeDocument/2006/relationships/slideLayout"/>  <Relationship Id="rId29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 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 <Relationship Id="rId1" Target="../slideLayouts/slideLayout10.xml" Type="http://schemas.openxmlformats.org/officeDocument/2006/relationships/slideLayout"/><Relationship Id="rId11" Target="../media/image10.pn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 <Relationship Id="rId1" Target="../slideLayouts/slideLayout11.xml" Type="http://schemas.openxmlformats.org/officeDocument/2006/relationships/slideLayout"/><Relationship Id="rId12" Target="../media/image11.png" Type="http://schemas.openxmlformats.org/officeDocument/2006/relationships/image"/></Relationships>
</file>

<file path=ppt/slides/_rels/slide12.xml.rels><?xml version="1.0" encoding="UTF-8" standalone="yes"?>
<Relationships xmlns="http://schemas.openxmlformats.org/package/2006/relationships"> <Relationship Id="rId1" Target="../slideLayouts/slideLayout12.xml" Type="http://schemas.openxmlformats.org/officeDocument/2006/relationships/slideLayout"/><Relationship Id="rId13" Target="../media/image12.pn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 <Relationship Id="rId1" Target="../slideLayouts/slideLayout13.xml" Type="http://schemas.openxmlformats.org/officeDocument/2006/relationships/slideLayout"/><Relationship Id="rId14" Target="../media/image13.pn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 <Relationship Id="rId1" Target="../slideLayouts/slideLayout14.xml" Type="http://schemas.openxmlformats.org/officeDocument/2006/relationships/slideLayout"/><Relationship Id="rId15" Target="../media/image14.pn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 <Relationship Id="rId1" Target="../slideLayouts/slideLayout15.xml" Type="http://schemas.openxmlformats.org/officeDocument/2006/relationships/slideLayout"/><Relationship Id="rId16" Target="../media/image15.pn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 <Relationship Id="rId1" Target="../slideLayouts/slideLayout16.xml" Type="http://schemas.openxmlformats.org/officeDocument/2006/relationships/slideLayout"/><Relationship Id="rId17" Target="../media/image16.png" Type="http://schemas.openxmlformats.org/officeDocument/2006/relationships/image"/></Relationships>
</file>

<file path=ppt/slides/_rels/slide17.xml.rels><?xml version="1.0" encoding="UTF-8" standalone="yes"?>
<Relationships xmlns="http://schemas.openxmlformats.org/package/2006/relationships"> <Relationship Id="rId1" Target="../slideLayouts/slideLayout17.xml" Type="http://schemas.openxmlformats.org/officeDocument/2006/relationships/slideLayout"/><Relationship Id="rId18" Target="../media/image17.pn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 <Relationship Id="rId1" Target="../slideLayouts/slideLayout18.xml" Type="http://schemas.openxmlformats.org/officeDocument/2006/relationships/slideLayout"/><Relationship Id="rId19" Target="../media/image18.pn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 <Relationship Id="rId1" Target="../slideLayouts/slideLayout19.xml" Type="http://schemas.openxmlformats.org/officeDocument/2006/relationships/slideLayout"/><Relationship Id="rId20" Target="../media/image19.pn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 <Relationship Id="rId1" Target="../slideLayouts/slideLayout2.xml" Type="http://schemas.openxmlformats.org/officeDocument/2006/relationships/slideLayout"/><Relationship Id="rId3" Target="../media/image2.pn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 <Relationship Id="rId1" Target="../slideLayouts/slideLayout20.xml" Type="http://schemas.openxmlformats.org/officeDocument/2006/relationships/slideLayout"/><Relationship Id="rId21" Target="../media/image20.png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 <Relationship Id="rId1" Target="../slideLayouts/slideLayout21.xml" Type="http://schemas.openxmlformats.org/officeDocument/2006/relationships/slideLayout"/><Relationship Id="rId22" Target="../media/image21.png" Type="http://schemas.openxmlformats.org/officeDocument/2006/relationships/image"/></Relationships>
</file>

<file path=ppt/slides/_rels/slide22.xml.rels><?xml version="1.0" encoding="UTF-8" standalone="yes"?>
<Relationships xmlns="http://schemas.openxmlformats.org/package/2006/relationships"> <Relationship Id="rId1" Target="../slideLayouts/slideLayout22.xml" Type="http://schemas.openxmlformats.org/officeDocument/2006/relationships/slideLayout"/><Relationship Id="rId23" Target="../media/image22.png" Type="http://schemas.openxmlformats.org/officeDocument/2006/relationships/image"/></Relationships>
</file>

<file path=ppt/slides/_rels/slide23.xml.rels><?xml version="1.0" encoding="UTF-8" standalone="yes"?>
<Relationships xmlns="http://schemas.openxmlformats.org/package/2006/relationships"> <Relationship Id="rId1" Target="../slideLayouts/slideLayout23.xml" Type="http://schemas.openxmlformats.org/officeDocument/2006/relationships/slideLayout"/><Relationship Id="rId24" Target="../media/image23.pn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 <Relationship Id="rId1" Target="../slideLayouts/slideLayout24.xml" Type="http://schemas.openxmlformats.org/officeDocument/2006/relationships/slideLayout"/><Relationship Id="rId25" Target="../media/image24.png" Type="http://schemas.openxmlformats.org/officeDocument/2006/relationships/image"/></Relationships>
</file>

<file path=ppt/slides/_rels/slide25.xml.rels><?xml version="1.0" encoding="UTF-8" standalone="yes"?>
<Relationships xmlns="http://schemas.openxmlformats.org/package/2006/relationships"> <Relationship Id="rId1" Target="../slideLayouts/slideLayout25.xml" Type="http://schemas.openxmlformats.org/officeDocument/2006/relationships/slideLayout"/><Relationship Id="rId26" Target="../media/image25.png" Type="http://schemas.openxmlformats.org/officeDocument/2006/relationships/image"/></Relationships>
</file>

<file path=ppt/slides/_rels/slide26.xml.rels><?xml version="1.0" encoding="UTF-8" standalone="yes"?>
<Relationships xmlns="http://schemas.openxmlformats.org/package/2006/relationships"> <Relationship Id="rId1" Target="../slideLayouts/slideLayout26.xml" Type="http://schemas.openxmlformats.org/officeDocument/2006/relationships/slideLayout"/><Relationship Id="rId27" Target="../media/image26.png" Type="http://schemas.openxmlformats.org/officeDocument/2006/relationships/image"/></Relationships>
</file>

<file path=ppt/slides/_rels/slide27.xml.rels><?xml version="1.0" encoding="UTF-8" standalone="yes"?>
<Relationships xmlns="http://schemas.openxmlformats.org/package/2006/relationships"> <Relationship Id="rId1" Target="../slideLayouts/slideLayout27.xml" Type="http://schemas.openxmlformats.org/officeDocument/2006/relationships/slideLayout"/><Relationship Id="rId28" Target="../media/image27.png" Type="http://schemas.openxmlformats.org/officeDocument/2006/relationships/image"/></Relationships>
</file>

<file path=ppt/slides/_rels/slide28.xml.rels><?xml version="1.0" encoding="UTF-8" standalone="yes"?>
<Relationships xmlns="http://schemas.openxmlformats.org/package/2006/relationships"> <Relationship Id="rId1" Target="../slideLayouts/slideLayout28.xml" Type="http://schemas.openxmlformats.org/officeDocument/2006/relationships/slideLayout"/><Relationship Id="rId29" Target="../media/image28.pn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 <Relationship Id="rId1" Target="../slideLayouts/slideLayout3.xml" Type="http://schemas.openxmlformats.org/officeDocument/2006/relationships/slideLayout"/><Relationship Id="rId4" Target="../media/image3.pn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 <Relationship Id="rId1" Target="../slideLayouts/slideLayout4.xml" Type="http://schemas.openxmlformats.org/officeDocument/2006/relationships/slideLayout"/><Relationship Id="rId5" Target="../media/image4.pn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 <Relationship Id="rId1" Target="../slideLayouts/slideLayout5.xml" Type="http://schemas.openxmlformats.org/officeDocument/2006/relationships/slideLayout"/><Relationship Id="rId6" Target="../media/image5.pn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 <Relationship Id="rId1" Target="../slideLayouts/slideLayout6.xml" Type="http://schemas.openxmlformats.org/officeDocument/2006/relationships/slideLayout"/><Relationship Id="rId7" Target="../media/image6.pn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 <Relationship Id="rId1" Target="../slideLayouts/slideLayout7.xml" Type="http://schemas.openxmlformats.org/officeDocument/2006/relationships/slideLayout"/><Relationship Id="rId8" Target="../media/image7.pn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 <Relationship Id="rId1" Target="../slideLayouts/slideLayout8.xml" Type="http://schemas.openxmlformats.org/officeDocument/2006/relationships/slideLayout"/><Relationship Id="rId9" Target="../media/image8.pn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 <Relationship Id="rId1" Target="../slideLayouts/slideLayout9.xml" Type="http://schemas.openxmlformats.org/officeDocument/2006/relationships/slideLayout"/><Relationship Id="rId10" Target="../media/image9.pn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400" y="274320"/>
            <a:ext cx="25603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2017-06-12T04:05:21.198Z</dcterms:created>
  <dcterms:modified xsi:type="dcterms:W3CDTF">2017-06-12T04:05:21.198Z</dcterms:modified>
</cp:coreProperties>
</file>